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7"/>
  </p:notesMasterIdLst>
  <p:sldIdLst>
    <p:sldId id="311" r:id="rId6"/>
    <p:sldId id="263" r:id="rId7"/>
    <p:sldId id="272" r:id="rId8"/>
    <p:sldId id="273" r:id="rId9"/>
    <p:sldId id="313" r:id="rId10"/>
    <p:sldId id="316" r:id="rId11"/>
    <p:sldId id="282" r:id="rId12"/>
    <p:sldId id="290" r:id="rId13"/>
    <p:sldId id="292" r:id="rId14"/>
    <p:sldId id="294" r:id="rId15"/>
    <p:sldId id="310" r:id="rId16"/>
    <p:sldId id="315" r:id="rId17"/>
    <p:sldId id="314" r:id="rId18"/>
    <p:sldId id="318" r:id="rId19"/>
    <p:sldId id="319" r:id="rId20"/>
    <p:sldId id="320" r:id="rId21"/>
    <p:sldId id="321" r:id="rId22"/>
    <p:sldId id="322" r:id="rId23"/>
    <p:sldId id="327" r:id="rId24"/>
    <p:sldId id="325" r:id="rId25"/>
    <p:sldId id="326" r:id="rId26"/>
  </p:sldIdLst>
  <p:sldSz cx="4854575" cy="702151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4">
          <p15:clr>
            <a:srgbClr val="A4A3A4"/>
          </p15:clr>
        </p15:guide>
        <p15:guide id="2" pos="15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86426" autoAdjust="0"/>
  </p:normalViewPr>
  <p:slideViewPr>
    <p:cSldViewPr>
      <p:cViewPr varScale="1">
        <p:scale>
          <a:sx n="89" d="100"/>
          <a:sy n="89" d="100"/>
        </p:scale>
        <p:origin x="-1962" y="-108"/>
      </p:cViewPr>
      <p:guideLst>
        <p:guide orient="horz" pos="2214"/>
        <p:guide pos="1530"/>
      </p:guideLst>
    </p:cSldViewPr>
  </p:slideViewPr>
  <p:outlineViewPr>
    <p:cViewPr>
      <p:scale>
        <a:sx n="33" d="100"/>
        <a:sy n="33" d="100"/>
      </p:scale>
      <p:origin x="0" y="1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pPr>
              <a:defRPr/>
            </a:pPr>
            <a:fld id="{02DBA88F-FC25-4FDF-B98A-F10FBBCEAC29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717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305"/>
            <a:ext cx="5438140" cy="4466907"/>
          </a:xfrm>
          <a:prstGeom prst="rect">
            <a:avLst/>
          </a:prstGeom>
        </p:spPr>
        <p:txBody>
          <a:bodyPr vert="horz" lIns="91486" tIns="45743" rIns="91486" bIns="4574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431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99" y="9429431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pPr>
              <a:defRPr/>
            </a:pPr>
            <a:fld id="{F7909957-31B3-4107-B00E-13888D624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38" y="2181225"/>
            <a:ext cx="4127500" cy="1504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663" y="3978275"/>
            <a:ext cx="3397250" cy="17954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320F-7D33-4901-BFB2-9DDF4F6A1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DF28-B2AB-4408-B44B-BE497C6B3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459163" y="627063"/>
            <a:ext cx="1031875" cy="5614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3538" y="627063"/>
            <a:ext cx="2943225" cy="5614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2790-9588-4749-9D73-AD79BEF10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4857-76E1-4459-9BFF-320342230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175" y="4511675"/>
            <a:ext cx="4125913" cy="1395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175" y="2976563"/>
            <a:ext cx="4125913" cy="1535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74C3-A09C-44A5-A498-B5EC7B375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3538" y="2028825"/>
            <a:ext cx="198755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3488" y="2028825"/>
            <a:ext cx="198755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B762-E5FB-4A72-9BE9-87B741B80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280988"/>
            <a:ext cx="4368800" cy="11699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8" y="1571625"/>
            <a:ext cx="2144712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8" y="2227263"/>
            <a:ext cx="2144712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65388" y="1571625"/>
            <a:ext cx="2146300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465388" y="2227263"/>
            <a:ext cx="2146300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125A-EFEF-4163-942B-9D9860D8B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E767-D2EA-439B-B33C-52F6E6B2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2F393-8430-4DE1-A3D3-E8C9BA52D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279400"/>
            <a:ext cx="1597025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8650" y="279400"/>
            <a:ext cx="2713038" cy="5992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8" y="1470025"/>
            <a:ext cx="1597025" cy="4802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2C10-2306-4007-BA93-65F6B8060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3" y="4914900"/>
            <a:ext cx="2913062" cy="581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50913" y="627063"/>
            <a:ext cx="2913062" cy="4213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0913" y="5495925"/>
            <a:ext cx="2913062" cy="823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5C68-83FB-4C12-BCCF-A463E41C2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627063"/>
            <a:ext cx="41275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87" tIns="50694" rIns="101387" bIns="50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2028825"/>
            <a:ext cx="41275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394450"/>
            <a:ext cx="1016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8938" y="6394450"/>
            <a:ext cx="15367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5038" y="6394450"/>
            <a:ext cx="1016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Times New Roman" pitchFamily="18" charset="-52"/>
              </a:defRPr>
            </a:lvl1pPr>
          </a:lstStyle>
          <a:p>
            <a:pPr>
              <a:defRPr/>
            </a:pPr>
            <a:fld id="{6A1D50C0-9EB8-4738-AFD0-29BF975A3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2pPr>
      <a:lvl3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3pPr>
      <a:lvl4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4pPr>
      <a:lvl5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5pPr>
      <a:lvl6pPr marL="4572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6pPr>
      <a:lvl7pPr marL="9144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7pPr>
      <a:lvl8pPr marL="13716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8pPr>
      <a:lvl9pPr marL="18288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9pPr>
    </p:titleStyle>
    <p:bodyStyle>
      <a:lvl1pPr marL="379413" indent="-379413" algn="l" defTabSz="101282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2825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8413" indent="-255588" algn="l" defTabSz="101282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4825" indent="-252413" algn="l" defTabSz="101282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12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4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956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28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00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026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Rectangle 1027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026" name="Object 1028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027" name="Документ" r:id="rId3" imgW="4262628" imgH="126492" progId="">
              <p:embed/>
            </p:oleObj>
          </a:graphicData>
        </a:graphic>
      </p:graphicFrame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1</a:t>
            </a:r>
            <a:endParaRPr lang="ru-RU" altLang="ru-RU" sz="900">
              <a:latin typeface="Arial" charset="0"/>
            </a:endParaRPr>
          </a:p>
        </p:txBody>
      </p:sp>
      <p:sp>
        <p:nvSpPr>
          <p:cNvPr id="1030" name="Rectangle 1030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1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1267" name="Документ" r:id="rId3" imgW="4262628" imgH="126492" progId="">
              <p:embed/>
            </p:oleObj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10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11_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10000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2291" name="Документ" r:id="rId3" imgW="4262628" imgH="126492" progId="">
              <p:embed/>
            </p:oleObj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11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9" name="Рисунок 8" descr="12_10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15000</a:t>
            </a:r>
            <a:endParaRPr lang="ru-RU" altLang="ru-RU" sz="8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3315" name="Документ" r:id="rId3" imgW="4262628" imgH="126492" progId="">
              <p:embed/>
            </p:oleObj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12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13_1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10000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4339" name="Документ" r:id="rId3" imgW="4262628" imgH="126492" progId="">
              <p:embed/>
            </p:oleObj>
          </a:graphicData>
        </a:graphic>
      </p:graphicFrame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13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14_10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5363" name="Документ" r:id="rId3" imgW="4262628" imgH="126492" progId="">
              <p:embed/>
            </p:oleObj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14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15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6387" name="Документ" r:id="rId3" imgW="4262628" imgH="126492" progId="">
              <p:embed/>
            </p:oleObj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15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16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7411" name="Документ" r:id="rId3" imgW="4262628" imgH="126492" progId="">
              <p:embed/>
            </p:oleObj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16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9" name="Рисунок 8" descr="17-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2500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1747" name="Документ" r:id="rId3" imgW="4262628" imgH="126492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17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7" name="Рисунок 6" descr="18_25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2771" name="Документ" r:id="rId3" imgW="4262628" imgH="126492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18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19_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7890" name="Документ" r:id="rId3" imgW="4262628" imgH="126492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19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21_2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8837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2051" name="Документ" r:id="rId3" imgW="4262628" imgH="126492" progId="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2</a:t>
            </a:r>
            <a:endParaRPr lang="ru-RU" altLang="ru-RU" sz="900">
              <a:latin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 smtClean="0">
                <a:latin typeface="Arial" charset="0"/>
              </a:rPr>
              <a:t>о</a:t>
            </a:r>
            <a:r>
              <a:rPr lang="ru-RU" altLang="ru-RU" sz="900" dirty="0" smtClean="0">
                <a:latin typeface="Arial" charset="0"/>
              </a:rPr>
              <a:t>т 19.10.2016 № 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2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2500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5843" name="Документ" r:id="rId3" imgW="4262628" imgH="126492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20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7" name="Рисунок 6" descr="22_25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25000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6867" name="Документ" r:id="rId3" imgW="4262628" imgH="126492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21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</a:t>
            </a:r>
            <a:r>
              <a:rPr lang="ru-RU" altLang="ru-RU" sz="900" smtClean="0">
                <a:latin typeface="Arial" charset="0"/>
              </a:rPr>
              <a:t>19.10.2016 </a:t>
            </a:r>
            <a:r>
              <a:rPr lang="ru-RU" altLang="ru-RU" sz="900">
                <a:latin typeface="Arial" charset="0"/>
              </a:rPr>
              <a:t>№ </a:t>
            </a:r>
            <a:r>
              <a:rPr lang="ru-RU" altLang="ru-RU" sz="90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23_2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075" name="Документ" r:id="rId3" imgW="4262628" imgH="126492" progId="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3</a:t>
            </a:r>
            <a:endParaRPr lang="ru-RU" altLang="ru-RU" sz="900">
              <a:latin typeface="Arial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9" name="Рисунок 8" descr="3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4099" name="Документ" r:id="rId3" imgW="4262628" imgH="126492" progId="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4</a:t>
            </a:r>
            <a:endParaRPr lang="ru-RU" altLang="ru-RU" sz="900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№ 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9" name="Рисунок 8" descr="17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6147" name="Документ" r:id="rId3" imgW="4262628" imgH="126492" progId="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5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9" name="Рисунок 8" descr="6_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7171" name="Документ" r:id="rId3" imgW="4262628" imgH="126492" progId="">
              <p:embed/>
            </p:oleObj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6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9" name="Рисунок 8" descr="7_1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10000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8195" name="Документ" r:id="rId3" imgW="4262628" imgH="126492" progId="">
              <p:embed/>
            </p:oleObj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7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8_10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9219" name="Документ" r:id="rId3" imgW="4262628" imgH="126492" progId="">
              <p:embed/>
            </p:oleObj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8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9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20000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0243" name="Документ" r:id="rId3" imgW="4262628" imgH="126492" progId="">
              <p:embed/>
            </p:oleObj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9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</a:t>
            </a:r>
            <a:r>
              <a:rPr lang="ru-RU" altLang="ru-RU" sz="900" dirty="0" smtClean="0">
                <a:latin typeface="Arial" charset="0"/>
              </a:rPr>
              <a:t>19.10.2016 </a:t>
            </a:r>
            <a:r>
              <a:rPr lang="ru-RU" altLang="ru-RU" sz="900" dirty="0">
                <a:latin typeface="Arial" charset="0"/>
              </a:rPr>
              <a:t>№ </a:t>
            </a:r>
            <a:r>
              <a:rPr lang="ru-RU" altLang="ru-RU" sz="900" dirty="0" smtClean="0">
                <a:latin typeface="Arial" charset="0"/>
              </a:rPr>
              <a:t>285</a:t>
            </a:r>
            <a:endParaRPr lang="ru-RU" altLang="ru-RU" sz="900" dirty="0">
              <a:latin typeface="Arial" charset="0"/>
            </a:endParaRPr>
          </a:p>
        </p:txBody>
      </p:sp>
      <p:pic>
        <p:nvPicPr>
          <p:cNvPr id="8" name="Рисунок 7" descr="10_20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46016b1-ecc9-410e-95eb-a13f7eb3881b">6KDV5W64NSFS-550-2486</_dlc_DocId>
    <_dlc_DocIdUrl xmlns="746016b1-ecc9-410e-95eb-a13f7eb3881b">
      <Url>http://port.admnsk.ru/sites/main/sovet/_layouts/DocIdRedir.aspx?ID=6KDV5W64NSFS-550-2486</Url>
      <Description>6KDV5W64NSFS-550-2486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1F8235617DCA448F33DCD40D1A6486" ma:contentTypeVersion="0" ma:contentTypeDescription="Создание документа." ma:contentTypeScope="" ma:versionID="5efe81e9fd60ee2b278698ccc6e46b04">
  <xsd:schema xmlns:xsd="http://www.w3.org/2001/XMLSchema" xmlns:xs="http://www.w3.org/2001/XMLSchema" xmlns:p="http://schemas.microsoft.com/office/2006/metadata/properties" xmlns:ns2="746016b1-ecc9-410e-95eb-a13f7eb3881b" targetNamespace="http://schemas.microsoft.com/office/2006/metadata/properties" ma:root="true" ma:fieldsID="81f49cedac92c391acb7cdb56fd9e265" ns2:_="">
    <xsd:import namespace="746016b1-ecc9-410e-95eb-a13f7eb388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16b1-ecc9-410e-95eb-a13f7eb388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118538-9DBC-4E94-9AA9-9BF9F7D8821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D27B1A4-4A17-4BBC-9BF6-87EC1B58AD06}">
  <ds:schemaRefs>
    <ds:schemaRef ds:uri="http://schemas.microsoft.com/office/2006/metadata/properties"/>
    <ds:schemaRef ds:uri="http://schemas.microsoft.com/office/infopath/2007/PartnerControls"/>
    <ds:schemaRef ds:uri="746016b1-ecc9-410e-95eb-a13f7eb3881b"/>
  </ds:schemaRefs>
</ds:datastoreItem>
</file>

<file path=customXml/itemProps3.xml><?xml version="1.0" encoding="utf-8"?>
<ds:datastoreItem xmlns:ds="http://schemas.openxmlformats.org/officeDocument/2006/customXml" ds:itemID="{919CD58F-1D06-4E9C-A18B-A86CE0513E5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9684BE-E34D-445D-9335-1CF364BF6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016b1-ecc9-410e-95eb-a13f7eb38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336</Words>
  <Application>Microsoft Office PowerPoint</Application>
  <PresentationFormat>Произвольный</PresentationFormat>
  <Paragraphs>105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Оформление по умолчанию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Сачкова Анастасия Николаевна</dc:creator>
  <cp:lastModifiedBy>omoskaleva</cp:lastModifiedBy>
  <cp:revision>453</cp:revision>
  <cp:lastPrinted>2012-08-27T09:07:18Z</cp:lastPrinted>
  <dcterms:created xsi:type="dcterms:W3CDTF">2008-01-10T06:36:37Z</dcterms:created>
  <dcterms:modified xsi:type="dcterms:W3CDTF">2016-10-19T06:09:17Z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0x010100081F8235617DCA448F33DCD40D1A6486</vt:lpwstr>
  </property>
  <property fmtid="{D5CDD505-2E9C-101B-9397-08002B2CF9AE}" pid="3" name="_dlc_DocIdItemGuid">
    <vt:lpwstr>236d51cf-6b3c-450b-bdff-259accc9195a</vt:lpwstr>
  </property>
</Properties>
</file>